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2"/>
  </p:notesMasterIdLst>
  <p:sldIdLst>
    <p:sldId id="256" r:id="rId2"/>
    <p:sldId id="313" r:id="rId3"/>
    <p:sldId id="314" r:id="rId4"/>
    <p:sldId id="403" r:id="rId5"/>
    <p:sldId id="323" r:id="rId6"/>
    <p:sldId id="649" r:id="rId7"/>
    <p:sldId id="650" r:id="rId8"/>
    <p:sldId id="651" r:id="rId9"/>
    <p:sldId id="664" r:id="rId10"/>
    <p:sldId id="665" r:id="rId11"/>
    <p:sldId id="630" r:id="rId12"/>
    <p:sldId id="631" r:id="rId13"/>
    <p:sldId id="632" r:id="rId14"/>
    <p:sldId id="633" r:id="rId15"/>
    <p:sldId id="663" r:id="rId16"/>
    <p:sldId id="635" r:id="rId17"/>
    <p:sldId id="662" r:id="rId18"/>
    <p:sldId id="274" r:id="rId19"/>
    <p:sldId id="298" r:id="rId20"/>
    <p:sldId id="297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50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712" autoAdjust="0"/>
  </p:normalViewPr>
  <p:slideViewPr>
    <p:cSldViewPr>
      <p:cViewPr varScale="1">
        <p:scale>
          <a:sx n="119" d="100"/>
          <a:sy n="119" d="100"/>
        </p:scale>
        <p:origin x="96" y="3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93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ttman, Barry" userId="bff186cd-6ce8-41ba-8e8c-e85cdef216de" providerId="ADAL" clId="{07BCF96F-5A66-4F59-B598-C066D4CF353D}"/>
    <pc:docChg chg="undo custSel addSld delSld modSld sldOrd">
      <pc:chgData name="Wittman, Barry" userId="bff186cd-6ce8-41ba-8e8c-e85cdef216de" providerId="ADAL" clId="{07BCF96F-5A66-4F59-B598-C066D4CF353D}" dt="2026-02-08T16:19:30.201" v="901"/>
      <pc:docMkLst>
        <pc:docMk/>
      </pc:docMkLst>
      <pc:sldChg chg="modSp modAnim">
        <pc:chgData name="Wittman, Barry" userId="bff186cd-6ce8-41ba-8e8c-e85cdef216de" providerId="ADAL" clId="{07BCF96F-5A66-4F59-B598-C066D4CF353D}" dt="2026-02-08T16:19:14.012" v="900" actId="20577"/>
        <pc:sldMkLst>
          <pc:docMk/>
          <pc:sldMk cId="0" sldId="297"/>
        </pc:sldMkLst>
        <pc:spChg chg="mod">
          <ac:chgData name="Wittman, Barry" userId="bff186cd-6ce8-41ba-8e8c-e85cdef216de" providerId="ADAL" clId="{07BCF96F-5A66-4F59-B598-C066D4CF353D}" dt="2026-02-08T16:19:14.012" v="900" actId="20577"/>
          <ac:spMkLst>
            <pc:docMk/>
            <pc:sldMk cId="0" sldId="297"/>
            <ac:spMk id="5" creationId="{00000000-0000-0000-0000-000000000000}"/>
          </ac:spMkLst>
        </pc:spChg>
      </pc:sldChg>
      <pc:sldChg chg="modSp modAnim">
        <pc:chgData name="Wittman, Barry" userId="bff186cd-6ce8-41ba-8e8c-e85cdef216de" providerId="ADAL" clId="{07BCF96F-5A66-4F59-B598-C066D4CF353D}" dt="2026-02-08T16:19:30.201" v="901"/>
        <pc:sldMkLst>
          <pc:docMk/>
          <pc:sldMk cId="0" sldId="298"/>
        </pc:sldMkLst>
        <pc:spChg chg="mod">
          <ac:chgData name="Wittman, Barry" userId="bff186cd-6ce8-41ba-8e8c-e85cdef216de" providerId="ADAL" clId="{07BCF96F-5A66-4F59-B598-C066D4CF353D}" dt="2026-02-08T16:19:30.201" v="901"/>
          <ac:spMkLst>
            <pc:docMk/>
            <pc:sldMk cId="0" sldId="298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07BCF96F-5A66-4F59-B598-C066D4CF353D}" dt="2026-02-08T15:33:40.391" v="163"/>
        <pc:sldMkLst>
          <pc:docMk/>
          <pc:sldMk cId="0" sldId="323"/>
        </pc:sldMkLst>
        <pc:spChg chg="mod">
          <ac:chgData name="Wittman, Barry" userId="bff186cd-6ce8-41ba-8e8c-e85cdef216de" providerId="ADAL" clId="{07BCF96F-5A66-4F59-B598-C066D4CF353D}" dt="2026-02-08T15:33:08.830" v="162" actId="20577"/>
          <ac:spMkLst>
            <pc:docMk/>
            <pc:sldMk cId="0" sldId="323"/>
            <ac:spMk id="5" creationId="{00000000-0000-0000-0000-000000000000}"/>
          </ac:spMkLst>
        </pc:spChg>
      </pc:sldChg>
    </pc:docChg>
  </pc:docChgLst>
  <pc:docChgLst>
    <pc:chgData name="Wittman, Barry" userId="bff186cd-6ce8-41ba-8e8c-e85cdef216de" providerId="ADAL" clId="{08E5F746-5F08-44E1-B1C0-778848F953F5}"/>
    <pc:docChg chg="custSel addSld delSld modSld">
      <pc:chgData name="Wittman, Barry" userId="bff186cd-6ce8-41ba-8e8c-e85cdef216de" providerId="ADAL" clId="{08E5F746-5F08-44E1-B1C0-778848F953F5}" dt="2026-02-02T18:56:42.492" v="567" actId="20577"/>
      <pc:docMkLst>
        <pc:docMk/>
      </pc:docMkLst>
      <pc:sldChg chg="modSp">
        <pc:chgData name="Wittman, Barry" userId="bff186cd-6ce8-41ba-8e8c-e85cdef216de" providerId="ADAL" clId="{08E5F746-5F08-44E1-B1C0-778848F953F5}" dt="2026-02-02T18:32:49.762" v="8" actId="20577"/>
        <pc:sldMkLst>
          <pc:docMk/>
          <pc:sldMk cId="0" sldId="256"/>
        </pc:sldMkLst>
        <pc:spChg chg="mod">
          <ac:chgData name="Wittman, Barry" userId="bff186cd-6ce8-41ba-8e8c-e85cdef216de" providerId="ADAL" clId="{08E5F746-5F08-44E1-B1C0-778848F953F5}" dt="2026-02-02T18:32:49.762" v="8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">
        <pc:chgData name="Wittman, Barry" userId="bff186cd-6ce8-41ba-8e8c-e85cdef216de" providerId="ADAL" clId="{08E5F746-5F08-44E1-B1C0-778848F953F5}" dt="2026-02-02T18:56:42.492" v="567" actId="20577"/>
        <pc:sldMkLst>
          <pc:docMk/>
          <pc:sldMk cId="0" sldId="297"/>
        </pc:sldMkLst>
        <pc:spChg chg="mod">
          <ac:chgData name="Wittman, Barry" userId="bff186cd-6ce8-41ba-8e8c-e85cdef216de" providerId="ADAL" clId="{08E5F746-5F08-44E1-B1C0-778848F953F5}" dt="2026-02-02T18:56:42.492" v="567" actId="20577"/>
          <ac:spMkLst>
            <pc:docMk/>
            <pc:sldMk cId="0" sldId="297"/>
            <ac:spMk id="5" creationId="{00000000-0000-0000-0000-000000000000}"/>
          </ac:spMkLst>
        </pc:spChg>
      </pc:sldChg>
      <pc:sldChg chg="modSp modAnim">
        <pc:chgData name="Wittman, Barry" userId="bff186cd-6ce8-41ba-8e8c-e85cdef216de" providerId="ADAL" clId="{08E5F746-5F08-44E1-B1C0-778848F953F5}" dt="2026-02-02T18:56:26.615" v="564" actId="20577"/>
        <pc:sldMkLst>
          <pc:docMk/>
          <pc:sldMk cId="0" sldId="298"/>
        </pc:sldMkLst>
        <pc:spChg chg="mod">
          <ac:chgData name="Wittman, Barry" userId="bff186cd-6ce8-41ba-8e8c-e85cdef216de" providerId="ADAL" clId="{08E5F746-5F08-44E1-B1C0-778848F953F5}" dt="2026-02-02T18:56:26.615" v="564" actId="20577"/>
          <ac:spMkLst>
            <pc:docMk/>
            <pc:sldMk cId="0" sldId="298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08E5F746-5F08-44E1-B1C0-778848F953F5}" dt="2026-02-02T18:33:12.062" v="35" actId="20577"/>
        <pc:sldMkLst>
          <pc:docMk/>
          <pc:sldMk cId="0" sldId="313"/>
        </pc:sldMkLst>
        <pc:spChg chg="mod">
          <ac:chgData name="Wittman, Barry" userId="bff186cd-6ce8-41ba-8e8c-e85cdef216de" providerId="ADAL" clId="{08E5F746-5F08-44E1-B1C0-778848F953F5}" dt="2026-02-02T18:33:12.062" v="35" actId="20577"/>
          <ac:spMkLst>
            <pc:docMk/>
            <pc:sldMk cId="0" sldId="313"/>
            <ac:spMk id="3" creationId="{00000000-0000-0000-0000-000000000000}"/>
          </ac:spMkLst>
        </pc:spChg>
      </pc:sldChg>
    </pc:docChg>
  </pc:docChgLst>
  <pc:docChgLst>
    <pc:chgData name="Wittman, Barry" userId="bff186cd-6ce8-41ba-8e8c-e85cdef216de" providerId="ADAL" clId="{62D27B2C-8304-4490-8D47-9853EB30F051}"/>
    <pc:docChg chg="modSld">
      <pc:chgData name="Wittman, Barry" userId="bff186cd-6ce8-41ba-8e8c-e85cdef216de" providerId="ADAL" clId="{62D27B2C-8304-4490-8D47-9853EB30F051}" dt="2026-01-23T14:05:25.927" v="0" actId="6549"/>
      <pc:docMkLst>
        <pc:docMk/>
      </pc:docMkLst>
      <pc:sldChg chg="modSp modAnim">
        <pc:chgData name="Wittman, Barry" userId="bff186cd-6ce8-41ba-8e8c-e85cdef216de" providerId="ADAL" clId="{62D27B2C-8304-4490-8D47-9853EB30F051}" dt="2026-01-23T14:05:25.927" v="0" actId="6549"/>
        <pc:sldMkLst>
          <pc:docMk/>
          <pc:sldMk cId="0" sldId="313"/>
        </pc:sldMkLst>
        <pc:spChg chg="mod">
          <ac:chgData name="Wittman, Barry" userId="bff186cd-6ce8-41ba-8e8c-e85cdef216de" providerId="ADAL" clId="{62D27B2C-8304-4490-8D47-9853EB30F051}" dt="2026-01-23T14:05:25.927" v="0" actId="6549"/>
          <ac:spMkLst>
            <pc:docMk/>
            <pc:sldMk cId="0" sldId="313"/>
            <ac:spMk id="3" creationId="{00000000-0000-0000-0000-000000000000}"/>
          </ac:spMkLst>
        </pc:spChg>
      </pc:sldChg>
    </pc:docChg>
  </pc:docChgLst>
  <pc:docChgLst>
    <pc:chgData name="Wittman, Barry" userId="bff186cd-6ce8-41ba-8e8c-e85cdef216de" providerId="ADAL" clId="{2448C1A6-9CB1-46F6-8BD4-46E1D129AF2D}"/>
    <pc:docChg chg="custSel modSld">
      <pc:chgData name="Wittman, Barry" userId="bff186cd-6ce8-41ba-8e8c-e85cdef216de" providerId="ADAL" clId="{2448C1A6-9CB1-46F6-8BD4-46E1D129AF2D}" dt="2026-02-04T18:55:24.226" v="1026" actId="113"/>
      <pc:docMkLst>
        <pc:docMk/>
      </pc:docMkLst>
      <pc:sldChg chg="modSp modAnim">
        <pc:chgData name="Wittman, Barry" userId="bff186cd-6ce8-41ba-8e8c-e85cdef216de" providerId="ADAL" clId="{2448C1A6-9CB1-46F6-8BD4-46E1D129AF2D}" dt="2026-02-04T18:55:24.226" v="1026" actId="113"/>
        <pc:sldMkLst>
          <pc:docMk/>
          <pc:sldMk cId="0" sldId="297"/>
        </pc:sldMkLst>
        <pc:spChg chg="mod">
          <ac:chgData name="Wittman, Barry" userId="bff186cd-6ce8-41ba-8e8c-e85cdef216de" providerId="ADAL" clId="{2448C1A6-9CB1-46F6-8BD4-46E1D129AF2D}" dt="2026-02-04T18:55:24.226" v="1026" actId="113"/>
          <ac:spMkLst>
            <pc:docMk/>
            <pc:sldMk cId="0" sldId="297"/>
            <ac:spMk id="5" creationId="{00000000-0000-0000-0000-000000000000}"/>
          </ac:spMkLst>
        </pc:spChg>
      </pc:sldChg>
      <pc:sldChg chg="modSp modAnim">
        <pc:chgData name="Wittman, Barry" userId="bff186cd-6ce8-41ba-8e8c-e85cdef216de" providerId="ADAL" clId="{2448C1A6-9CB1-46F6-8BD4-46E1D129AF2D}" dt="2026-02-04T18:55:06.600" v="1000" actId="6549"/>
        <pc:sldMkLst>
          <pc:docMk/>
          <pc:sldMk cId="0" sldId="298"/>
        </pc:sldMkLst>
        <pc:spChg chg="mod">
          <ac:chgData name="Wittman, Barry" userId="bff186cd-6ce8-41ba-8e8c-e85cdef216de" providerId="ADAL" clId="{2448C1A6-9CB1-46F6-8BD4-46E1D129AF2D}" dt="2026-02-04T18:55:06.600" v="1000" actId="6549"/>
          <ac:spMkLst>
            <pc:docMk/>
            <pc:sldMk cId="0" sldId="298"/>
            <ac:spMk id="3" creationId="{00000000-0000-0000-0000-000000000000}"/>
          </ac:spMkLst>
        </pc:spChg>
      </pc:sldChg>
    </pc:docChg>
  </pc:docChgLst>
  <pc:docChgLst>
    <pc:chgData name="Wittman, Barry" userId="bff186cd-6ce8-41ba-8e8c-e85cdef216de" providerId="ADAL" clId="{6B81FCC9-EF7B-48B6-89E6-C3408D281F12}"/>
    <pc:docChg chg="undo custSel addSld delSld modSld">
      <pc:chgData name="Wittman, Barry" userId="bff186cd-6ce8-41ba-8e8c-e85cdef216de" providerId="ADAL" clId="{6B81FCC9-EF7B-48B6-89E6-C3408D281F12}" dt="2026-01-28T21:27:39.360" v="347"/>
      <pc:docMkLst>
        <pc:docMk/>
      </pc:docMkLst>
      <pc:sldChg chg="modSp">
        <pc:chgData name="Wittman, Barry" userId="bff186cd-6ce8-41ba-8e8c-e85cdef216de" providerId="ADAL" clId="{6B81FCC9-EF7B-48B6-89E6-C3408D281F12}" dt="2026-01-28T20:43:12.083" v="1" actId="20577"/>
        <pc:sldMkLst>
          <pc:docMk/>
          <pc:sldMk cId="0" sldId="256"/>
        </pc:sldMkLst>
        <pc:spChg chg="mod">
          <ac:chgData name="Wittman, Barry" userId="bff186cd-6ce8-41ba-8e8c-e85cdef216de" providerId="ADAL" clId="{6B81FCC9-EF7B-48B6-89E6-C3408D281F12}" dt="2026-01-28T20:43:12.083" v="1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6B81FCC9-EF7B-48B6-89E6-C3408D281F12}" dt="2026-01-28T21:02:02.989" v="143" actId="20577"/>
        <pc:sldMkLst>
          <pc:docMk/>
          <pc:sldMk cId="0" sldId="297"/>
        </pc:sldMkLst>
        <pc:spChg chg="mod">
          <ac:chgData name="Wittman, Barry" userId="bff186cd-6ce8-41ba-8e8c-e85cdef216de" providerId="ADAL" clId="{6B81FCC9-EF7B-48B6-89E6-C3408D281F12}" dt="2026-01-28T21:02:02.989" v="143" actId="20577"/>
          <ac:spMkLst>
            <pc:docMk/>
            <pc:sldMk cId="0" sldId="297"/>
            <ac:spMk id="5" creationId="{00000000-0000-0000-0000-000000000000}"/>
          </ac:spMkLst>
        </pc:spChg>
      </pc:sldChg>
      <pc:sldChg chg="modSp modAnim">
        <pc:chgData name="Wittman, Barry" userId="bff186cd-6ce8-41ba-8e8c-e85cdef216de" providerId="ADAL" clId="{6B81FCC9-EF7B-48B6-89E6-C3408D281F12}" dt="2026-01-28T21:27:39.360" v="347"/>
        <pc:sldMkLst>
          <pc:docMk/>
          <pc:sldMk cId="0" sldId="298"/>
        </pc:sldMkLst>
        <pc:spChg chg="mod">
          <ac:chgData name="Wittman, Barry" userId="bff186cd-6ce8-41ba-8e8c-e85cdef216de" providerId="ADAL" clId="{6B81FCC9-EF7B-48B6-89E6-C3408D281F12}" dt="2026-01-28T21:27:39.360" v="347"/>
          <ac:spMkLst>
            <pc:docMk/>
            <pc:sldMk cId="0" sldId="298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6B81FCC9-EF7B-48B6-89E6-C3408D281F12}" dt="2026-01-28T21:25:58.018" v="346" actId="27636"/>
        <pc:sldMkLst>
          <pc:docMk/>
          <pc:sldMk cId="0" sldId="323"/>
        </pc:sldMkLst>
        <pc:spChg chg="mod">
          <ac:chgData name="Wittman, Barry" userId="bff186cd-6ce8-41ba-8e8c-e85cdef216de" providerId="ADAL" clId="{6B81FCC9-EF7B-48B6-89E6-C3408D281F12}" dt="2026-01-28T21:25:58.018" v="346" actId="27636"/>
          <ac:spMkLst>
            <pc:docMk/>
            <pc:sldMk cId="0" sldId="323"/>
            <ac:spMk id="5" creationId="{00000000-0000-0000-0000-000000000000}"/>
          </ac:spMkLst>
        </pc:spChg>
      </pc:sldChg>
    </pc:docChg>
  </pc:docChgLst>
  <pc:docChgLst>
    <pc:chgData name="Wittman, Barry" userId="bff186cd-6ce8-41ba-8e8c-e85cdef216de" providerId="ADAL" clId="{22F31E92-4A9D-4F90-BD05-0310E5B82914}"/>
    <pc:docChg chg="custSel addSld delSld modSld">
      <pc:chgData name="Wittman, Barry" userId="bff186cd-6ce8-41ba-8e8c-e85cdef216de" providerId="ADAL" clId="{22F31E92-4A9D-4F90-BD05-0310E5B82914}" dt="2026-02-24T19:38:21.651" v="446" actId="20577"/>
      <pc:docMkLst>
        <pc:docMk/>
      </pc:docMkLst>
      <pc:sldChg chg="modSp">
        <pc:chgData name="Wittman, Barry" userId="bff186cd-6ce8-41ba-8e8c-e85cdef216de" providerId="ADAL" clId="{22F31E92-4A9D-4F90-BD05-0310E5B82914}" dt="2026-02-24T19:38:21.651" v="446" actId="20577"/>
        <pc:sldMkLst>
          <pc:docMk/>
          <pc:sldMk cId="0" sldId="256"/>
        </pc:sldMkLst>
        <pc:spChg chg="mod">
          <ac:chgData name="Wittman, Barry" userId="bff186cd-6ce8-41ba-8e8c-e85cdef216de" providerId="ADAL" clId="{22F31E92-4A9D-4F90-BD05-0310E5B82914}" dt="2026-02-24T19:38:21.651" v="446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22F31E92-4A9D-4F90-BD05-0310E5B82914}" dt="2026-02-24T19:20:31.434" v="286" actId="6549"/>
        <pc:sldMkLst>
          <pc:docMk/>
          <pc:sldMk cId="0" sldId="297"/>
        </pc:sldMkLst>
        <pc:spChg chg="mod">
          <ac:chgData name="Wittman, Barry" userId="bff186cd-6ce8-41ba-8e8c-e85cdef216de" providerId="ADAL" clId="{22F31E92-4A9D-4F90-BD05-0310E5B82914}" dt="2026-02-24T19:20:31.434" v="286" actId="6549"/>
          <ac:spMkLst>
            <pc:docMk/>
            <pc:sldMk cId="0" sldId="297"/>
            <ac:spMk id="5" creationId="{00000000-0000-0000-0000-000000000000}"/>
          </ac:spMkLst>
        </pc:spChg>
      </pc:sldChg>
      <pc:sldChg chg="modSp modAnim">
        <pc:chgData name="Wittman, Barry" userId="bff186cd-6ce8-41ba-8e8c-e85cdef216de" providerId="ADAL" clId="{22F31E92-4A9D-4F90-BD05-0310E5B82914}" dt="2026-02-24T19:19:38.733" v="263" actId="6549"/>
        <pc:sldMkLst>
          <pc:docMk/>
          <pc:sldMk cId="0" sldId="298"/>
        </pc:sldMkLst>
        <pc:spChg chg="mod">
          <ac:chgData name="Wittman, Barry" userId="bff186cd-6ce8-41ba-8e8c-e85cdef216de" providerId="ADAL" clId="{22F31E92-4A9D-4F90-BD05-0310E5B82914}" dt="2026-02-24T19:19:38.733" v="263" actId="6549"/>
          <ac:spMkLst>
            <pc:docMk/>
            <pc:sldMk cId="0" sldId="298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22F31E92-4A9D-4F90-BD05-0310E5B82914}" dt="2026-02-24T19:38:01.767" v="435" actId="20577"/>
        <pc:sldMkLst>
          <pc:docMk/>
          <pc:sldMk cId="0" sldId="323"/>
        </pc:sldMkLst>
        <pc:spChg chg="mod">
          <ac:chgData name="Wittman, Barry" userId="bff186cd-6ce8-41ba-8e8c-e85cdef216de" providerId="ADAL" clId="{22F31E92-4A9D-4F90-BD05-0310E5B82914}" dt="2026-02-24T19:38:01.767" v="435" actId="20577"/>
          <ac:spMkLst>
            <pc:docMk/>
            <pc:sldMk cId="0" sldId="323"/>
            <ac:spMk id="5" creationId="{00000000-0000-0000-0000-000000000000}"/>
          </ac:spMkLst>
        </pc:spChg>
      </pc:sldChg>
      <pc:sldChg chg="modSp">
        <pc:chgData name="Wittman, Barry" userId="bff186cd-6ce8-41ba-8e8c-e85cdef216de" providerId="ADAL" clId="{22F31E92-4A9D-4F90-BD05-0310E5B82914}" dt="2026-02-24T19:19:51.580" v="267" actId="20577"/>
        <pc:sldMkLst>
          <pc:docMk/>
          <pc:sldMk cId="3687201430" sldId="403"/>
        </pc:sldMkLst>
        <pc:spChg chg="mod">
          <ac:chgData name="Wittman, Barry" userId="bff186cd-6ce8-41ba-8e8c-e85cdef216de" providerId="ADAL" clId="{22F31E92-4A9D-4F90-BD05-0310E5B82914}" dt="2026-02-24T19:19:51.580" v="267" actId="20577"/>
          <ac:spMkLst>
            <pc:docMk/>
            <pc:sldMk cId="3687201430" sldId="403"/>
            <ac:spMk id="2" creationId="{00000000-0000-0000-0000-000000000000}"/>
          </ac:spMkLst>
        </pc:spChg>
      </pc:sldChg>
      <pc:sldChg chg="del">
        <pc:chgData name="Wittman, Barry" userId="bff186cd-6ce8-41ba-8e8c-e85cdef216de" providerId="ADAL" clId="{22F31E92-4A9D-4F90-BD05-0310E5B82914}" dt="2026-02-24T18:46:47.498" v="7" actId="2696"/>
        <pc:sldMkLst>
          <pc:docMk/>
          <pc:sldMk cId="2622573333" sldId="600"/>
        </pc:sldMkLst>
      </pc:sldChg>
      <pc:sldChg chg="del">
        <pc:chgData name="Wittman, Barry" userId="bff186cd-6ce8-41ba-8e8c-e85cdef216de" providerId="ADAL" clId="{22F31E92-4A9D-4F90-BD05-0310E5B82914}" dt="2026-02-24T18:46:47.748" v="8" actId="2696"/>
        <pc:sldMkLst>
          <pc:docMk/>
          <pc:sldMk cId="821100953" sldId="602"/>
        </pc:sldMkLst>
      </pc:sldChg>
      <pc:sldChg chg="del">
        <pc:chgData name="Wittman, Barry" userId="bff186cd-6ce8-41ba-8e8c-e85cdef216de" providerId="ADAL" clId="{22F31E92-4A9D-4F90-BD05-0310E5B82914}" dt="2026-02-24T18:46:47.889" v="9" actId="2696"/>
        <pc:sldMkLst>
          <pc:docMk/>
          <pc:sldMk cId="2841882224" sldId="603"/>
        </pc:sldMkLst>
      </pc:sldChg>
      <pc:sldChg chg="del">
        <pc:chgData name="Wittman, Barry" userId="bff186cd-6ce8-41ba-8e8c-e85cdef216de" providerId="ADAL" clId="{22F31E92-4A9D-4F90-BD05-0310E5B82914}" dt="2026-02-24T18:46:47.904" v="10" actId="2696"/>
        <pc:sldMkLst>
          <pc:docMk/>
          <pc:sldMk cId="3153789150" sldId="604"/>
        </pc:sldMkLst>
      </pc:sldChg>
      <pc:sldChg chg="del">
        <pc:chgData name="Wittman, Barry" userId="bff186cd-6ce8-41ba-8e8c-e85cdef216de" providerId="ADAL" clId="{22F31E92-4A9D-4F90-BD05-0310E5B82914}" dt="2026-02-24T18:46:47.936" v="11" actId="2696"/>
        <pc:sldMkLst>
          <pc:docMk/>
          <pc:sldMk cId="3369362622" sldId="605"/>
        </pc:sldMkLst>
      </pc:sldChg>
      <pc:sldChg chg="del">
        <pc:chgData name="Wittman, Barry" userId="bff186cd-6ce8-41ba-8e8c-e85cdef216de" providerId="ADAL" clId="{22F31E92-4A9D-4F90-BD05-0310E5B82914}" dt="2026-02-24T18:46:48.123" v="12" actId="2696"/>
        <pc:sldMkLst>
          <pc:docMk/>
          <pc:sldMk cId="998537129" sldId="606"/>
        </pc:sldMkLst>
      </pc:sldChg>
      <pc:sldChg chg="del">
        <pc:chgData name="Wittman, Barry" userId="bff186cd-6ce8-41ba-8e8c-e85cdef216de" providerId="ADAL" clId="{22F31E92-4A9D-4F90-BD05-0310E5B82914}" dt="2026-02-24T18:46:48.335" v="13" actId="2696"/>
        <pc:sldMkLst>
          <pc:docMk/>
          <pc:sldMk cId="3018293467" sldId="607"/>
        </pc:sldMkLst>
      </pc:sldChg>
      <pc:sldChg chg="del">
        <pc:chgData name="Wittman, Barry" userId="bff186cd-6ce8-41ba-8e8c-e85cdef216de" providerId="ADAL" clId="{22F31E92-4A9D-4F90-BD05-0310E5B82914}" dt="2026-02-24T18:46:48.593" v="14" actId="2696"/>
        <pc:sldMkLst>
          <pc:docMk/>
          <pc:sldMk cId="695542822" sldId="608"/>
        </pc:sldMkLst>
      </pc:sldChg>
      <pc:sldChg chg="del">
        <pc:chgData name="Wittman, Barry" userId="bff186cd-6ce8-41ba-8e8c-e85cdef216de" providerId="ADAL" clId="{22F31E92-4A9D-4F90-BD05-0310E5B82914}" dt="2026-02-24T18:46:48.820" v="15" actId="2696"/>
        <pc:sldMkLst>
          <pc:docMk/>
          <pc:sldMk cId="3599086077" sldId="609"/>
        </pc:sldMkLst>
      </pc:sldChg>
      <pc:sldChg chg="del">
        <pc:chgData name="Wittman, Barry" userId="bff186cd-6ce8-41ba-8e8c-e85cdef216de" providerId="ADAL" clId="{22F31E92-4A9D-4F90-BD05-0310E5B82914}" dt="2026-02-24T18:46:48.993" v="16" actId="2696"/>
        <pc:sldMkLst>
          <pc:docMk/>
          <pc:sldMk cId="993701954" sldId="610"/>
        </pc:sldMkLst>
      </pc:sldChg>
      <pc:sldChg chg="del">
        <pc:chgData name="Wittman, Barry" userId="bff186cd-6ce8-41ba-8e8c-e85cdef216de" providerId="ADAL" clId="{22F31E92-4A9D-4F90-BD05-0310E5B82914}" dt="2026-02-24T18:46:49.161" v="17" actId="2696"/>
        <pc:sldMkLst>
          <pc:docMk/>
          <pc:sldMk cId="4205419488" sldId="611"/>
        </pc:sldMkLst>
      </pc:sldChg>
      <pc:sldChg chg="del">
        <pc:chgData name="Wittman, Barry" userId="bff186cd-6ce8-41ba-8e8c-e85cdef216de" providerId="ADAL" clId="{22F31E92-4A9D-4F90-BD05-0310E5B82914}" dt="2026-02-24T18:46:49.342" v="18" actId="2696"/>
        <pc:sldMkLst>
          <pc:docMk/>
          <pc:sldMk cId="3985946757" sldId="612"/>
        </pc:sldMkLst>
      </pc:sldChg>
      <pc:sldChg chg="add">
        <pc:chgData name="Wittman, Barry" userId="bff186cd-6ce8-41ba-8e8c-e85cdef216de" providerId="ADAL" clId="{22F31E92-4A9D-4F90-BD05-0310E5B82914}" dt="2026-02-24T18:46:39.508" v="0"/>
        <pc:sldMkLst>
          <pc:docMk/>
          <pc:sldMk cId="2973729290" sldId="630"/>
        </pc:sldMkLst>
      </pc:sldChg>
      <pc:sldChg chg="modSp add modAnim">
        <pc:chgData name="Wittman, Barry" userId="bff186cd-6ce8-41ba-8e8c-e85cdef216de" providerId="ADAL" clId="{22F31E92-4A9D-4F90-BD05-0310E5B82914}" dt="2026-02-24T18:50:49.494" v="54"/>
        <pc:sldMkLst>
          <pc:docMk/>
          <pc:sldMk cId="3522200489" sldId="631"/>
        </pc:sldMkLst>
        <pc:spChg chg="mod">
          <ac:chgData name="Wittman, Barry" userId="bff186cd-6ce8-41ba-8e8c-e85cdef216de" providerId="ADAL" clId="{22F31E92-4A9D-4F90-BD05-0310E5B82914}" dt="2026-02-24T18:50:35.125" v="52"/>
          <ac:spMkLst>
            <pc:docMk/>
            <pc:sldMk cId="3522200489" sldId="631"/>
            <ac:spMk id="3" creationId="{00000000-0000-0000-0000-000000000000}"/>
          </ac:spMkLst>
        </pc:spChg>
      </pc:sldChg>
      <pc:sldChg chg="modSp add">
        <pc:chgData name="Wittman, Barry" userId="bff186cd-6ce8-41ba-8e8c-e85cdef216de" providerId="ADAL" clId="{22F31E92-4A9D-4F90-BD05-0310E5B82914}" dt="2026-02-24T18:46:39.643" v="1" actId="27636"/>
        <pc:sldMkLst>
          <pc:docMk/>
          <pc:sldMk cId="64102649" sldId="632"/>
        </pc:sldMkLst>
        <pc:spChg chg="mod">
          <ac:chgData name="Wittman, Barry" userId="bff186cd-6ce8-41ba-8e8c-e85cdef216de" providerId="ADAL" clId="{22F31E92-4A9D-4F90-BD05-0310E5B82914}" dt="2026-02-24T18:46:39.643" v="1" actId="27636"/>
          <ac:spMkLst>
            <pc:docMk/>
            <pc:sldMk cId="64102649" sldId="632"/>
            <ac:spMk id="3" creationId="{00000000-0000-0000-0000-000000000000}"/>
          </ac:spMkLst>
        </pc:spChg>
      </pc:sldChg>
      <pc:sldChg chg="add">
        <pc:chgData name="Wittman, Barry" userId="bff186cd-6ce8-41ba-8e8c-e85cdef216de" providerId="ADAL" clId="{22F31E92-4A9D-4F90-BD05-0310E5B82914}" dt="2026-02-24T18:46:39.508" v="0"/>
        <pc:sldMkLst>
          <pc:docMk/>
          <pc:sldMk cId="712097980" sldId="633"/>
        </pc:sldMkLst>
      </pc:sldChg>
      <pc:sldChg chg="del">
        <pc:chgData name="Wittman, Barry" userId="bff186cd-6ce8-41ba-8e8c-e85cdef216de" providerId="ADAL" clId="{22F31E92-4A9D-4F90-BD05-0310E5B82914}" dt="2026-02-24T18:46:47.314" v="6" actId="2696"/>
        <pc:sldMkLst>
          <pc:docMk/>
          <pc:sldMk cId="1297353626" sldId="634"/>
        </pc:sldMkLst>
      </pc:sldChg>
      <pc:sldChg chg="modSp add">
        <pc:chgData name="Wittman, Barry" userId="bff186cd-6ce8-41ba-8e8c-e85cdef216de" providerId="ADAL" clId="{22F31E92-4A9D-4F90-BD05-0310E5B82914}" dt="2026-02-24T18:52:20.450" v="73"/>
        <pc:sldMkLst>
          <pc:docMk/>
          <pc:sldMk cId="1553559412" sldId="635"/>
        </pc:sldMkLst>
        <pc:spChg chg="mod">
          <ac:chgData name="Wittman, Barry" userId="bff186cd-6ce8-41ba-8e8c-e85cdef216de" providerId="ADAL" clId="{22F31E92-4A9D-4F90-BD05-0310E5B82914}" dt="2026-02-24T18:52:20.450" v="73"/>
          <ac:spMkLst>
            <pc:docMk/>
            <pc:sldMk cId="1553559412" sldId="635"/>
            <ac:spMk id="3" creationId="{00000000-0000-0000-0000-000000000000}"/>
          </ac:spMkLst>
        </pc:spChg>
      </pc:sldChg>
      <pc:sldChg chg="add">
        <pc:chgData name="Wittman, Barry" userId="bff186cd-6ce8-41ba-8e8c-e85cdef216de" providerId="ADAL" clId="{22F31E92-4A9D-4F90-BD05-0310E5B82914}" dt="2026-02-24T18:46:39.508" v="0"/>
        <pc:sldMkLst>
          <pc:docMk/>
          <pc:sldMk cId="3738319768" sldId="637"/>
        </pc:sldMkLst>
      </pc:sldChg>
      <pc:sldChg chg="modSp add">
        <pc:chgData name="Wittman, Barry" userId="bff186cd-6ce8-41ba-8e8c-e85cdef216de" providerId="ADAL" clId="{22F31E92-4A9D-4F90-BD05-0310E5B82914}" dt="2026-02-24T18:54:31.459" v="115" actId="113"/>
        <pc:sldMkLst>
          <pc:docMk/>
          <pc:sldMk cId="2943339209" sldId="638"/>
        </pc:sldMkLst>
        <pc:spChg chg="mod">
          <ac:chgData name="Wittman, Barry" userId="bff186cd-6ce8-41ba-8e8c-e85cdef216de" providerId="ADAL" clId="{22F31E92-4A9D-4F90-BD05-0310E5B82914}" dt="2026-02-24T18:54:31.459" v="115" actId="113"/>
          <ac:spMkLst>
            <pc:docMk/>
            <pc:sldMk cId="2943339209" sldId="638"/>
            <ac:spMk id="3" creationId="{00000000-0000-0000-0000-000000000000}"/>
          </ac:spMkLst>
        </pc:spChg>
      </pc:sldChg>
      <pc:sldChg chg="modSp add modAnim">
        <pc:chgData name="Wittman, Barry" userId="bff186cd-6ce8-41ba-8e8c-e85cdef216de" providerId="ADAL" clId="{22F31E92-4A9D-4F90-BD05-0310E5B82914}" dt="2026-02-24T18:56:17.381" v="167" actId="20577"/>
        <pc:sldMkLst>
          <pc:docMk/>
          <pc:sldMk cId="4142918627" sldId="639"/>
        </pc:sldMkLst>
        <pc:spChg chg="mod">
          <ac:chgData name="Wittman, Barry" userId="bff186cd-6ce8-41ba-8e8c-e85cdef216de" providerId="ADAL" clId="{22F31E92-4A9D-4F90-BD05-0310E5B82914}" dt="2026-02-24T18:56:17.381" v="167" actId="20577"/>
          <ac:spMkLst>
            <pc:docMk/>
            <pc:sldMk cId="4142918627" sldId="639"/>
            <ac:spMk id="3" creationId="{00000000-0000-0000-0000-000000000000}"/>
          </ac:spMkLst>
        </pc:spChg>
      </pc:sldChg>
      <pc:sldChg chg="modSp add">
        <pc:chgData name="Wittman, Barry" userId="bff186cd-6ce8-41ba-8e8c-e85cdef216de" providerId="ADAL" clId="{22F31E92-4A9D-4F90-BD05-0310E5B82914}" dt="2026-02-24T18:56:34.115" v="169"/>
        <pc:sldMkLst>
          <pc:docMk/>
          <pc:sldMk cId="2878793048" sldId="640"/>
        </pc:sldMkLst>
        <pc:spChg chg="mod">
          <ac:chgData name="Wittman, Barry" userId="bff186cd-6ce8-41ba-8e8c-e85cdef216de" providerId="ADAL" clId="{22F31E92-4A9D-4F90-BD05-0310E5B82914}" dt="2026-02-24T18:56:34.115" v="169"/>
          <ac:spMkLst>
            <pc:docMk/>
            <pc:sldMk cId="2878793048" sldId="640"/>
            <ac:spMk id="3" creationId="{00000000-0000-0000-0000-000000000000}"/>
          </ac:spMkLst>
        </pc:spChg>
      </pc:sldChg>
      <pc:sldChg chg="modSp add modAnim">
        <pc:chgData name="Wittman, Barry" userId="bff186cd-6ce8-41ba-8e8c-e85cdef216de" providerId="ADAL" clId="{22F31E92-4A9D-4F90-BD05-0310E5B82914}" dt="2026-02-24T18:56:53.769" v="176"/>
        <pc:sldMkLst>
          <pc:docMk/>
          <pc:sldMk cId="2455429639" sldId="641"/>
        </pc:sldMkLst>
        <pc:spChg chg="mod">
          <ac:chgData name="Wittman, Barry" userId="bff186cd-6ce8-41ba-8e8c-e85cdef216de" providerId="ADAL" clId="{22F31E92-4A9D-4F90-BD05-0310E5B82914}" dt="2026-02-24T18:56:53.769" v="176"/>
          <ac:spMkLst>
            <pc:docMk/>
            <pc:sldMk cId="2455429639" sldId="641"/>
            <ac:spMk id="3" creationId="{00000000-0000-0000-0000-000000000000}"/>
          </ac:spMkLst>
        </pc:spChg>
      </pc:sldChg>
      <pc:sldChg chg="modSp add modAnim">
        <pc:chgData name="Wittman, Barry" userId="bff186cd-6ce8-41ba-8e8c-e85cdef216de" providerId="ADAL" clId="{22F31E92-4A9D-4F90-BD05-0310E5B82914}" dt="2026-02-24T18:57:42.529" v="196"/>
        <pc:sldMkLst>
          <pc:docMk/>
          <pc:sldMk cId="3030994309" sldId="642"/>
        </pc:sldMkLst>
        <pc:spChg chg="mod">
          <ac:chgData name="Wittman, Barry" userId="bff186cd-6ce8-41ba-8e8c-e85cdef216de" providerId="ADAL" clId="{22F31E92-4A9D-4F90-BD05-0310E5B82914}" dt="2026-02-24T18:57:35.975" v="195" actId="20577"/>
          <ac:spMkLst>
            <pc:docMk/>
            <pc:sldMk cId="3030994309" sldId="642"/>
            <ac:spMk id="3" creationId="{00000000-0000-0000-0000-000000000000}"/>
          </ac:spMkLst>
        </pc:spChg>
      </pc:sldChg>
      <pc:sldChg chg="modSp add">
        <pc:chgData name="Wittman, Barry" userId="bff186cd-6ce8-41ba-8e8c-e85cdef216de" providerId="ADAL" clId="{22F31E92-4A9D-4F90-BD05-0310E5B82914}" dt="2026-02-24T18:46:39.708" v="4" actId="27636"/>
        <pc:sldMkLst>
          <pc:docMk/>
          <pc:sldMk cId="1646540331" sldId="643"/>
        </pc:sldMkLst>
        <pc:spChg chg="mod">
          <ac:chgData name="Wittman, Barry" userId="bff186cd-6ce8-41ba-8e8c-e85cdef216de" providerId="ADAL" clId="{22F31E92-4A9D-4F90-BD05-0310E5B82914}" dt="2026-02-24T18:46:39.708" v="4" actId="27636"/>
          <ac:spMkLst>
            <pc:docMk/>
            <pc:sldMk cId="1646540331" sldId="643"/>
            <ac:spMk id="3" creationId="{00000000-0000-0000-0000-000000000000}"/>
          </ac:spMkLst>
        </pc:spChg>
      </pc:sldChg>
      <pc:sldChg chg="modSp add">
        <pc:chgData name="Wittman, Barry" userId="bff186cd-6ce8-41ba-8e8c-e85cdef216de" providerId="ADAL" clId="{22F31E92-4A9D-4F90-BD05-0310E5B82914}" dt="2026-02-24T18:57:58.024" v="198"/>
        <pc:sldMkLst>
          <pc:docMk/>
          <pc:sldMk cId="187819526" sldId="644"/>
        </pc:sldMkLst>
        <pc:spChg chg="mod">
          <ac:chgData name="Wittman, Barry" userId="bff186cd-6ce8-41ba-8e8c-e85cdef216de" providerId="ADAL" clId="{22F31E92-4A9D-4F90-BD05-0310E5B82914}" dt="2026-02-24T18:57:58.024" v="198"/>
          <ac:spMkLst>
            <pc:docMk/>
            <pc:sldMk cId="187819526" sldId="644"/>
            <ac:spMk id="3" creationId="{00000000-0000-0000-0000-000000000000}"/>
          </ac:spMkLst>
        </pc:spChg>
      </pc:sldChg>
      <pc:sldChg chg="modSp add modAnim">
        <pc:chgData name="Wittman, Barry" userId="bff186cd-6ce8-41ba-8e8c-e85cdef216de" providerId="ADAL" clId="{22F31E92-4A9D-4F90-BD05-0310E5B82914}" dt="2026-02-24T18:58:55.619" v="221" actId="5793"/>
        <pc:sldMkLst>
          <pc:docMk/>
          <pc:sldMk cId="1582687947" sldId="645"/>
        </pc:sldMkLst>
        <pc:spChg chg="mod">
          <ac:chgData name="Wittman, Barry" userId="bff186cd-6ce8-41ba-8e8c-e85cdef216de" providerId="ADAL" clId="{22F31E92-4A9D-4F90-BD05-0310E5B82914}" dt="2026-02-24T18:46:39.724" v="5" actId="27636"/>
          <ac:spMkLst>
            <pc:docMk/>
            <pc:sldMk cId="1582687947" sldId="645"/>
            <ac:spMk id="2" creationId="{00000000-0000-0000-0000-000000000000}"/>
          </ac:spMkLst>
        </pc:spChg>
        <pc:spChg chg="mod">
          <ac:chgData name="Wittman, Barry" userId="bff186cd-6ce8-41ba-8e8c-e85cdef216de" providerId="ADAL" clId="{22F31E92-4A9D-4F90-BD05-0310E5B82914}" dt="2026-02-24T18:58:55.619" v="221" actId="5793"/>
          <ac:spMkLst>
            <pc:docMk/>
            <pc:sldMk cId="1582687947" sldId="645"/>
            <ac:spMk id="3" creationId="{00000000-0000-0000-0000-000000000000}"/>
          </ac:spMkLst>
        </pc:spChg>
      </pc:sldChg>
      <pc:sldChg chg="modSp add">
        <pc:chgData name="Wittman, Barry" userId="bff186cd-6ce8-41ba-8e8c-e85cdef216de" providerId="ADAL" clId="{22F31E92-4A9D-4F90-BD05-0310E5B82914}" dt="2026-02-24T18:59:21.822" v="226"/>
        <pc:sldMkLst>
          <pc:docMk/>
          <pc:sldMk cId="107763212" sldId="646"/>
        </pc:sldMkLst>
        <pc:spChg chg="mod">
          <ac:chgData name="Wittman, Barry" userId="bff186cd-6ce8-41ba-8e8c-e85cdef216de" providerId="ADAL" clId="{22F31E92-4A9D-4F90-BD05-0310E5B82914}" dt="2026-02-24T18:59:04.536" v="222"/>
          <ac:spMkLst>
            <pc:docMk/>
            <pc:sldMk cId="107763212" sldId="646"/>
            <ac:spMk id="2" creationId="{00000000-0000-0000-0000-000000000000}"/>
          </ac:spMkLst>
        </pc:spChg>
        <pc:spChg chg="mod">
          <ac:chgData name="Wittman, Barry" userId="bff186cd-6ce8-41ba-8e8c-e85cdef216de" providerId="ADAL" clId="{22F31E92-4A9D-4F90-BD05-0310E5B82914}" dt="2026-02-24T18:59:21.822" v="226"/>
          <ac:spMkLst>
            <pc:docMk/>
            <pc:sldMk cId="107763212" sldId="646"/>
            <ac:spMk id="3" creationId="{00000000-0000-0000-0000-000000000000}"/>
          </ac:spMkLst>
        </pc:spChg>
      </pc:sldChg>
      <pc:sldChg chg="add">
        <pc:chgData name="Wittman, Barry" userId="bff186cd-6ce8-41ba-8e8c-e85cdef216de" providerId="ADAL" clId="{22F31E92-4A9D-4F90-BD05-0310E5B82914}" dt="2026-02-24T18:48:12.794" v="24"/>
        <pc:sldMkLst>
          <pc:docMk/>
          <pc:sldMk cId="198203664" sldId="649"/>
        </pc:sldMkLst>
      </pc:sldChg>
      <pc:sldChg chg="add">
        <pc:chgData name="Wittman, Barry" userId="bff186cd-6ce8-41ba-8e8c-e85cdef216de" providerId="ADAL" clId="{22F31E92-4A9D-4F90-BD05-0310E5B82914}" dt="2026-02-24T18:48:12.794" v="24"/>
        <pc:sldMkLst>
          <pc:docMk/>
          <pc:sldMk cId="2241691777" sldId="650"/>
        </pc:sldMkLst>
      </pc:sldChg>
      <pc:sldChg chg="add">
        <pc:chgData name="Wittman, Barry" userId="bff186cd-6ce8-41ba-8e8c-e85cdef216de" providerId="ADAL" clId="{22F31E92-4A9D-4F90-BD05-0310E5B82914}" dt="2026-02-24T18:48:12.794" v="24"/>
        <pc:sldMkLst>
          <pc:docMk/>
          <pc:sldMk cId="4288664182" sldId="651"/>
        </pc:sldMkLst>
      </pc:sldChg>
      <pc:sldChg chg="del">
        <pc:chgData name="Wittman, Barry" userId="bff186cd-6ce8-41ba-8e8c-e85cdef216de" providerId="ADAL" clId="{22F31E92-4A9D-4F90-BD05-0310E5B82914}" dt="2026-02-24T18:46:49.405" v="19" actId="2696"/>
        <pc:sldMkLst>
          <pc:docMk/>
          <pc:sldMk cId="3613886277" sldId="657"/>
        </pc:sldMkLst>
      </pc:sldChg>
      <pc:sldChg chg="del">
        <pc:chgData name="Wittman, Barry" userId="bff186cd-6ce8-41ba-8e8c-e85cdef216de" providerId="ADAL" clId="{22F31E92-4A9D-4F90-BD05-0310E5B82914}" dt="2026-02-24T18:46:49.561" v="20" actId="2696"/>
        <pc:sldMkLst>
          <pc:docMk/>
          <pc:sldMk cId="256634796" sldId="658"/>
        </pc:sldMkLst>
      </pc:sldChg>
      <pc:sldChg chg="del">
        <pc:chgData name="Wittman, Barry" userId="bff186cd-6ce8-41ba-8e8c-e85cdef216de" providerId="ADAL" clId="{22F31E92-4A9D-4F90-BD05-0310E5B82914}" dt="2026-02-24T18:46:49.760" v="21" actId="2696"/>
        <pc:sldMkLst>
          <pc:docMk/>
          <pc:sldMk cId="1189305521" sldId="659"/>
        </pc:sldMkLst>
      </pc:sldChg>
      <pc:sldChg chg="del">
        <pc:chgData name="Wittman, Barry" userId="bff186cd-6ce8-41ba-8e8c-e85cdef216de" providerId="ADAL" clId="{22F31E92-4A9D-4F90-BD05-0310E5B82914}" dt="2026-02-24T18:46:50.077" v="22" actId="2696"/>
        <pc:sldMkLst>
          <pc:docMk/>
          <pc:sldMk cId="783135001" sldId="660"/>
        </pc:sldMkLst>
      </pc:sldChg>
      <pc:sldChg chg="del">
        <pc:chgData name="Wittman, Barry" userId="bff186cd-6ce8-41ba-8e8c-e85cdef216de" providerId="ADAL" clId="{22F31E92-4A9D-4F90-BD05-0310E5B82914}" dt="2026-02-24T18:46:50.292" v="23" actId="2696"/>
        <pc:sldMkLst>
          <pc:docMk/>
          <pc:sldMk cId="3569827457" sldId="661"/>
        </pc:sldMkLst>
      </pc:sldChg>
      <pc:sldChg chg="modSp add">
        <pc:chgData name="Wittman, Barry" userId="bff186cd-6ce8-41ba-8e8c-e85cdef216de" providerId="ADAL" clId="{22F31E92-4A9D-4F90-BD05-0310E5B82914}" dt="2026-02-24T18:51:13.355" v="58" actId="27636"/>
        <pc:sldMkLst>
          <pc:docMk/>
          <pc:sldMk cId="3317268306" sldId="663"/>
        </pc:sldMkLst>
        <pc:spChg chg="mod">
          <ac:chgData name="Wittman, Barry" userId="bff186cd-6ce8-41ba-8e8c-e85cdef216de" providerId="ADAL" clId="{22F31E92-4A9D-4F90-BD05-0310E5B82914}" dt="2026-02-24T18:51:13.355" v="58" actId="27636"/>
          <ac:spMkLst>
            <pc:docMk/>
            <pc:sldMk cId="3317268306" sldId="663"/>
            <ac:spMk id="3" creationId="{00000000-0000-0000-0000-000000000000}"/>
          </ac:spMkLst>
        </pc:spChg>
      </pc:sldChg>
      <pc:sldChg chg="add">
        <pc:chgData name="Wittman, Barry" userId="bff186cd-6ce8-41ba-8e8c-e85cdef216de" providerId="ADAL" clId="{22F31E92-4A9D-4F90-BD05-0310E5B82914}" dt="2026-02-24T18:48:12.794" v="24"/>
        <pc:sldMkLst>
          <pc:docMk/>
          <pc:sldMk cId="2764135470" sldId="664"/>
        </pc:sldMkLst>
      </pc:sldChg>
      <pc:sldChg chg="add">
        <pc:chgData name="Wittman, Barry" userId="bff186cd-6ce8-41ba-8e8c-e85cdef216de" providerId="ADAL" clId="{22F31E92-4A9D-4F90-BD05-0310E5B82914}" dt="2026-02-24T18:48:12.794" v="24"/>
        <pc:sldMkLst>
          <pc:docMk/>
          <pc:sldMk cId="3319503895" sldId="665"/>
        </pc:sldMkLst>
      </pc:sldChg>
    </pc:docChg>
  </pc:docChgLst>
  <pc:docChgLst>
    <pc:chgData name="Wittman, Barry" userId="bff186cd-6ce8-41ba-8e8c-e85cdef216de" providerId="ADAL" clId="{9A9F1373-88D9-4977-B7C6-D1F482155040}"/>
    <pc:docChg chg="custSel addSld delSld modSld">
      <pc:chgData name="Wittman, Barry" userId="bff186cd-6ce8-41ba-8e8c-e85cdef216de" providerId="ADAL" clId="{9A9F1373-88D9-4977-B7C6-D1F482155040}" dt="2026-02-04T18:13:00.474" v="73" actId="113"/>
      <pc:docMkLst>
        <pc:docMk/>
      </pc:docMkLst>
      <pc:sldChg chg="modSp">
        <pc:chgData name="Wittman, Barry" userId="bff186cd-6ce8-41ba-8e8c-e85cdef216de" providerId="ADAL" clId="{9A9F1373-88D9-4977-B7C6-D1F482155040}" dt="2026-02-04T18:07:21.661" v="5" actId="20577"/>
        <pc:sldMkLst>
          <pc:docMk/>
          <pc:sldMk cId="0" sldId="256"/>
        </pc:sldMkLst>
        <pc:spChg chg="mod">
          <ac:chgData name="Wittman, Barry" userId="bff186cd-6ce8-41ba-8e8c-e85cdef216de" providerId="ADAL" clId="{9A9F1373-88D9-4977-B7C6-D1F482155040}" dt="2026-02-04T18:07:21.661" v="5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9A9F1373-88D9-4977-B7C6-D1F482155040}" dt="2026-02-04T18:07:32.551" v="28" actId="20577"/>
        <pc:sldMkLst>
          <pc:docMk/>
          <pc:sldMk cId="0" sldId="313"/>
        </pc:sldMkLst>
        <pc:spChg chg="mod">
          <ac:chgData name="Wittman, Barry" userId="bff186cd-6ce8-41ba-8e8c-e85cdef216de" providerId="ADAL" clId="{9A9F1373-88D9-4977-B7C6-D1F482155040}" dt="2026-02-04T18:07:32.551" v="28" actId="20577"/>
          <ac:spMkLst>
            <pc:docMk/>
            <pc:sldMk cId="0" sldId="313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9A9F1373-88D9-4977-B7C6-D1F482155040}" dt="2026-02-04T18:09:47.701" v="37" actId="20577"/>
        <pc:sldMkLst>
          <pc:docMk/>
          <pc:sldMk cId="0" sldId="323"/>
        </pc:sldMkLst>
        <pc:spChg chg="mod">
          <ac:chgData name="Wittman, Barry" userId="bff186cd-6ce8-41ba-8e8c-e85cdef216de" providerId="ADAL" clId="{9A9F1373-88D9-4977-B7C6-D1F482155040}" dt="2026-02-04T18:09:47.701" v="37" actId="20577"/>
          <ac:spMkLst>
            <pc:docMk/>
            <pc:sldMk cId="0" sldId="323"/>
            <ac:spMk id="5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7FE8EF-7E1D-4CC2-BD9F-B1936C0AC818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068796-915B-4F4F-972A-93A5DBC278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06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1" y="0"/>
            <a:ext cx="12191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355848"/>
            <a:ext cx="107696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828800"/>
            <a:ext cx="107696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8798560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Rectangle 7"/>
          <p:cNvSpPr/>
          <p:nvPr/>
        </p:nvSpPr>
        <p:spPr bwMode="ltGray">
          <a:xfrm>
            <a:off x="8863584" y="0"/>
            <a:ext cx="33528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274641"/>
            <a:ext cx="2540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1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20796" y="6377460"/>
            <a:ext cx="51152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5448"/>
            <a:ext cx="109728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12192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9744" y="118872"/>
            <a:ext cx="10684256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7552" y="1828800"/>
            <a:ext cx="10696448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73936"/>
            <a:ext cx="53848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73936"/>
            <a:ext cx="53848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98988"/>
            <a:ext cx="5386917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49512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698988"/>
            <a:ext cx="5389033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49512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784" y="152400"/>
            <a:ext cx="3364992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5837" y="1743134"/>
            <a:ext cx="7894188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784" y="1730018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5448"/>
            <a:ext cx="3366867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71741" y="1484808"/>
            <a:ext cx="8329863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728216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9456" y="1170432"/>
            <a:ext cx="3364992" cy="201168"/>
          </a:xfrm>
        </p:spPr>
        <p:txBody>
          <a:bodyPr/>
          <a:lstStyle/>
          <a:p>
            <a:fld id="{8A57E976-8075-4937-B12C-3CC32E54B430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47744" y="1170432"/>
            <a:ext cx="6925056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119104" y="1170432"/>
            <a:ext cx="978485" cy="201168"/>
          </a:xfrm>
        </p:spPr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7" name="Rectangle 6"/>
          <p:cNvSpPr/>
          <p:nvPr/>
        </p:nvSpPr>
        <p:spPr bwMode="ltGray">
          <a:xfrm>
            <a:off x="1" y="1"/>
            <a:ext cx="12191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75192"/>
            <a:ext cx="109728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476999"/>
            <a:ext cx="28448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A57E976-8075-4937-B12C-3CC32E54B430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20796" y="6476999"/>
            <a:ext cx="7343625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39195" y="6476999"/>
            <a:ext cx="978485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COMP 2230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Week 8 </a:t>
            </a:r>
            <a:r>
              <a:rPr lang="en-US"/>
              <a:t>- Wednesday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Total orders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US" dirty="0"/>
                  <a:t> be a partial order on set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endParaRPr lang="en-US" dirty="0"/>
              </a:p>
              <a:p>
                <a:r>
                  <a:rPr lang="en-US" dirty="0"/>
                  <a:t>Elements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sym typeface="Symbol"/>
                      </a:rPr>
                      <m:t>𝐴</m:t>
                    </m:r>
                  </m:oMath>
                </a14:m>
                <a:r>
                  <a:rPr lang="en-US" dirty="0">
                    <a:sym typeface="Symbol"/>
                  </a:rPr>
                  <a:t> are </a:t>
                </a:r>
                <a:r>
                  <a:rPr lang="en-US" b="1" dirty="0">
                    <a:sym typeface="Symbol"/>
                  </a:rPr>
                  <a:t>comparable</a:t>
                </a:r>
                <a:r>
                  <a:rPr lang="en-US" dirty="0">
                    <a:sym typeface="Symbol"/>
                  </a:rPr>
                  <a:t> if either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𝑎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𝑅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𝑏</m:t>
                    </m:r>
                  </m:oMath>
                </a14:m>
                <a:r>
                  <a:rPr lang="en-US" dirty="0">
                    <a:sym typeface="Symbol"/>
                  </a:rPr>
                  <a:t> or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𝑏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𝑅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𝑎</m:t>
                    </m:r>
                  </m:oMath>
                </a14:m>
                <a:r>
                  <a:rPr lang="en-US" dirty="0">
                    <a:sym typeface="Symbol"/>
                  </a:rPr>
                  <a:t> (or both)</a:t>
                </a:r>
              </a:p>
              <a:p>
                <a:r>
                  <a:rPr lang="en-US" dirty="0">
                    <a:sym typeface="Symbol"/>
                  </a:rPr>
                  <a:t>If all the elements in a partial order are comparable, then the partial order is a total order</a:t>
                </a:r>
              </a:p>
              <a:p>
                <a:r>
                  <a:rPr lang="en-US" dirty="0">
                    <a:sym typeface="Symbol"/>
                  </a:rPr>
                  <a:t>Let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𝑅</m:t>
                    </m:r>
                  </m:oMath>
                </a14:m>
                <a:r>
                  <a:rPr lang="en-US" dirty="0">
                    <a:sym typeface="Symbol"/>
                  </a:rPr>
                  <a:t> be the "less than or equal to" relation on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ℝ</m:t>
                    </m:r>
                  </m:oMath>
                </a14:m>
                <a:endParaRPr lang="en-US" dirty="0">
                  <a:sym typeface="Symbol"/>
                </a:endParaRPr>
              </a:p>
              <a:p>
                <a:pPr lvl="1"/>
                <a:r>
                  <a:rPr lang="en-US" dirty="0">
                    <a:sym typeface="Symbol"/>
                  </a:rPr>
                  <a:t>Is it a total order?</a:t>
                </a:r>
              </a:p>
              <a:p>
                <a:r>
                  <a:rPr lang="en-US" dirty="0">
                    <a:sym typeface="Symbol"/>
                  </a:rPr>
                  <a:t>Let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𝑆</m:t>
                    </m:r>
                  </m:oMath>
                </a14:m>
                <a:r>
                  <a:rPr lang="en-US" dirty="0">
                    <a:sym typeface="Symbol"/>
                  </a:rPr>
                  <a:t> be the "divides" relation on positive integers</a:t>
                </a:r>
              </a:p>
              <a:p>
                <a:pPr lvl="1"/>
                <a:r>
                  <a:rPr lang="en-US" dirty="0">
                    <a:sym typeface="Symbol"/>
                  </a:rPr>
                  <a:t>Is it a total order?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527" b="-27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19503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Probability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7292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A </a:t>
                </a:r>
                <a:r>
                  <a:rPr lang="en-US" b="1" dirty="0"/>
                  <a:t>sample space</a:t>
                </a:r>
                <a:r>
                  <a:rPr lang="en-US" dirty="0"/>
                  <a:t> is the set of all possible outcomes</a:t>
                </a:r>
              </a:p>
              <a:p>
                <a:r>
                  <a:rPr lang="en-US" dirty="0"/>
                  <a:t>An </a:t>
                </a:r>
                <a:r>
                  <a:rPr lang="en-US" b="1" dirty="0"/>
                  <a:t>event</a:t>
                </a:r>
                <a:r>
                  <a:rPr lang="en-US" dirty="0"/>
                  <a:t> is a subset of the sample space</a:t>
                </a:r>
              </a:p>
              <a:p>
                <a:r>
                  <a:rPr lang="en-US" dirty="0"/>
                  <a:t>Formula for equally likely probabilities:</a:t>
                </a:r>
              </a:p>
              <a:p>
                <a:pPr lvl="1"/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dirty="0"/>
                  <a:t> be a finite sample space in which all outcomes are equally likely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𝐸</m:t>
                    </m:r>
                  </m:oMath>
                </a14:m>
                <a:r>
                  <a:rPr lang="en-US" dirty="0"/>
                  <a:t> is an event in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𝑁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be the number of elements in set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endParaRPr lang="en-US" dirty="0"/>
              </a:p>
              <a:p>
                <a:pPr lvl="2"/>
                <a:r>
                  <a:rPr lang="en-US" dirty="0"/>
                  <a:t>Many people use the notation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</m:oMath>
                </a14:m>
                <a:r>
                  <a:rPr lang="en-US" dirty="0"/>
                  <a:t> instead</a:t>
                </a:r>
              </a:p>
              <a:p>
                <a:pPr lvl="1"/>
                <a:r>
                  <a:rPr lang="en-US" dirty="0"/>
                  <a:t>The probability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𝐸</m:t>
                    </m:r>
                  </m:oMath>
                </a14:m>
                <a:r>
                  <a:rPr lang="en-US" dirty="0"/>
                  <a:t> is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</m:d>
                    <m:r>
                      <a:rPr lang="en-US" i="1" dirty="0" smtClean="0">
                        <a:latin typeface="Cambria Math" panose="02040503050406030204" pitchFamily="18" charset="0"/>
                      </a:rPr>
                      <m:t> =</m:t>
                    </m:r>
                    <m:f>
                      <m:f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𝑁</m:t>
                        </m:r>
                        <m:d>
                          <m:dPr>
                            <m:ctrlPr>
                              <a:rPr lang="en-US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 dirty="0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e>
                        </m:d>
                      </m:num>
                      <m:den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𝑁</m:t>
                        </m:r>
                        <m:d>
                          <m:d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</m:d>
                      </m:den>
                    </m:f>
                  </m:oMath>
                </a14:m>
                <a:endParaRPr lang="en-US" i="1" u="sng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659" r="-12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22200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Card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There are 52 cards in a normal Anglo-American deck of cards</a:t>
            </a:r>
          </a:p>
          <a:p>
            <a:pPr lvl="1"/>
            <a:r>
              <a:rPr lang="en-US" dirty="0"/>
              <a:t>Four suits: </a:t>
            </a:r>
            <a:r>
              <a:rPr lang="en-US" b="1" dirty="0"/>
              <a:t>Spades</a:t>
            </a:r>
            <a:r>
              <a:rPr lang="en-US" dirty="0"/>
              <a:t>, </a:t>
            </a:r>
            <a:r>
              <a:rPr lang="en-US" b="1" dirty="0">
                <a:solidFill>
                  <a:srgbClr val="FF0000"/>
                </a:solidFill>
              </a:rPr>
              <a:t>Hearts</a:t>
            </a:r>
            <a:r>
              <a:rPr lang="en-US" dirty="0"/>
              <a:t>, </a:t>
            </a:r>
            <a:r>
              <a:rPr lang="en-US" b="1" dirty="0"/>
              <a:t>Clubs</a:t>
            </a:r>
            <a:r>
              <a:rPr lang="en-US" dirty="0"/>
              <a:t>, and </a:t>
            </a:r>
            <a:r>
              <a:rPr lang="en-US" b="1" dirty="0">
                <a:solidFill>
                  <a:srgbClr val="FF0000"/>
                </a:solidFill>
              </a:rPr>
              <a:t>Diamonds</a:t>
            </a:r>
          </a:p>
          <a:p>
            <a:pPr lvl="1"/>
            <a:r>
              <a:rPr lang="en-US" dirty="0"/>
              <a:t>13 denominations: Ace, 2, 3, 4, 5, 6, 7, 8, 9, 10, Jack</a:t>
            </a:r>
            <a:r>
              <a:rPr lang="en-US"/>
              <a:t>, Queen, King</a:t>
            </a:r>
            <a:endParaRPr lang="en-US" dirty="0"/>
          </a:p>
          <a:p>
            <a:r>
              <a:rPr lang="en-US" dirty="0"/>
              <a:t>Imagine you draw a single card from a thoroughly shuffled deck</a:t>
            </a:r>
          </a:p>
          <a:p>
            <a:pPr lvl="1"/>
            <a:r>
              <a:rPr lang="en-US" dirty="0"/>
              <a:t>What is the sample space?</a:t>
            </a:r>
          </a:p>
          <a:p>
            <a:pPr lvl="1"/>
            <a:r>
              <a:rPr lang="en-US" dirty="0"/>
              <a:t>What is the event of drawing a black face card?</a:t>
            </a:r>
          </a:p>
          <a:p>
            <a:pPr lvl="1"/>
            <a:r>
              <a:rPr lang="en-US" dirty="0"/>
              <a:t>What is the probability of drawing a black face card?</a:t>
            </a:r>
          </a:p>
        </p:txBody>
      </p:sp>
    </p:spTree>
    <p:extLst>
      <p:ext uri="{BB962C8B-B14F-4D97-AF65-F5344CB8AC3E}">
        <p14:creationId xmlns:p14="http://schemas.microsoft.com/office/powerpoint/2010/main" val="64102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Dice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Six-sided dice have, uh, six sides, numbered 1 through 6</a:t>
            </a:r>
          </a:p>
          <a:p>
            <a:r>
              <a:rPr lang="en-US" dirty="0"/>
              <a:t>If you roll two dice</a:t>
            </a:r>
          </a:p>
          <a:p>
            <a:pPr lvl="1"/>
            <a:r>
              <a:rPr lang="en-US" dirty="0"/>
              <a:t>What is the sample space of outcomes?</a:t>
            </a:r>
          </a:p>
          <a:p>
            <a:pPr lvl="1"/>
            <a:r>
              <a:rPr lang="en-US" dirty="0"/>
              <a:t>What is the event that the two dice add up to 7?</a:t>
            </a:r>
          </a:p>
          <a:p>
            <a:pPr lvl="1"/>
            <a:r>
              <a:rPr lang="en-US" dirty="0"/>
              <a:t>What is the probability that the two dice add up to 7?</a:t>
            </a:r>
          </a:p>
          <a:p>
            <a:pPr lvl="1"/>
            <a:r>
              <a:rPr lang="en-US" dirty="0"/>
              <a:t>What about all the other possible values?</a:t>
            </a:r>
          </a:p>
        </p:txBody>
      </p:sp>
    </p:spTree>
    <p:extLst>
      <p:ext uri="{BB962C8B-B14F-4D97-AF65-F5344CB8AC3E}">
        <p14:creationId xmlns:p14="http://schemas.microsoft.com/office/powerpoint/2010/main" val="712097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Monty Hall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10972800" cy="2644409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Imagine you are playing a game show with 3 doors</a:t>
            </a:r>
          </a:p>
          <a:p>
            <a:r>
              <a:rPr lang="en-US" dirty="0"/>
              <a:t>There is a prize behind one and nothing behind the other two</a:t>
            </a:r>
          </a:p>
          <a:p>
            <a:r>
              <a:rPr lang="en-US" dirty="0"/>
              <a:t>As the contestant, you pick a door, but it isn't opened yet</a:t>
            </a:r>
          </a:p>
          <a:p>
            <a:r>
              <a:rPr lang="en-US" dirty="0"/>
              <a:t>The host Monty Hall opens one of the other two doors, revealing nothing</a:t>
            </a:r>
          </a:p>
          <a:p>
            <a:r>
              <a:rPr lang="en-US" dirty="0"/>
              <a:t>Then, you get a chance to switch</a:t>
            </a:r>
          </a:p>
          <a:p>
            <a:r>
              <a:rPr lang="en-US" dirty="0"/>
              <a:t>Should you stay or switch or does it matter?</a:t>
            </a:r>
          </a:p>
        </p:txBody>
      </p:sp>
      <p:sp>
        <p:nvSpPr>
          <p:cNvPr id="4" name="Rectangle 3"/>
          <p:cNvSpPr/>
          <p:nvPr/>
        </p:nvSpPr>
        <p:spPr>
          <a:xfrm>
            <a:off x="3276600" y="4495800"/>
            <a:ext cx="1371600" cy="2057400"/>
          </a:xfrm>
          <a:prstGeom prst="rect">
            <a:avLst/>
          </a:prstGeom>
          <a:solidFill>
            <a:srgbClr val="8D6849"/>
          </a:solidFill>
          <a:ln w="2540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429000" y="4648200"/>
            <a:ext cx="457200" cy="685800"/>
          </a:xfrm>
          <a:prstGeom prst="rect">
            <a:avLst/>
          </a:prstGeom>
          <a:solidFill>
            <a:srgbClr val="8D6849"/>
          </a:solidFill>
          <a:ln w="19050" cmpd="sng">
            <a:solidFill>
              <a:srgbClr val="663300"/>
            </a:solidFill>
            <a:prstDash val="solid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038600" y="4648200"/>
            <a:ext cx="457200" cy="685800"/>
          </a:xfrm>
          <a:prstGeom prst="rect">
            <a:avLst/>
          </a:prstGeom>
          <a:solidFill>
            <a:srgbClr val="8D6849"/>
          </a:solidFill>
          <a:ln w="19050" cmpd="sng">
            <a:solidFill>
              <a:srgbClr val="663300"/>
            </a:solidFill>
            <a:prstDash val="solid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429000" y="5638800"/>
            <a:ext cx="457200" cy="762000"/>
          </a:xfrm>
          <a:prstGeom prst="rect">
            <a:avLst/>
          </a:prstGeom>
          <a:solidFill>
            <a:srgbClr val="8D6849"/>
          </a:solidFill>
          <a:ln w="19050" cmpd="sng">
            <a:solidFill>
              <a:srgbClr val="663300"/>
            </a:solidFill>
            <a:prstDash val="solid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038600" y="5638800"/>
            <a:ext cx="457200" cy="762000"/>
          </a:xfrm>
          <a:prstGeom prst="rect">
            <a:avLst/>
          </a:prstGeom>
          <a:solidFill>
            <a:srgbClr val="8D6849"/>
          </a:solidFill>
          <a:ln w="19050" cmpd="sng">
            <a:solidFill>
              <a:srgbClr val="663300"/>
            </a:solidFill>
            <a:prstDash val="solid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419600" y="5410200"/>
            <a:ext cx="152400" cy="152400"/>
          </a:xfrm>
          <a:prstGeom prst="ellipse">
            <a:avLst/>
          </a:prstGeom>
          <a:gradFill flip="none" rotWithShape="1">
            <a:gsLst>
              <a:gs pos="0">
                <a:srgbClr val="FEFEE2"/>
              </a:gs>
              <a:gs pos="55000">
                <a:srgbClr val="FFFF00"/>
              </a:gs>
              <a:gs pos="76000">
                <a:srgbClr val="CDAB19"/>
              </a:gs>
            </a:gsLst>
            <a:lin ang="6600000" scaled="0"/>
            <a:tileRect/>
          </a:gradFill>
          <a:ln cmpd="sng">
            <a:solidFill>
              <a:srgbClr val="FEFEE2"/>
            </a:solidFill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410200" y="4495800"/>
            <a:ext cx="1371600" cy="2057400"/>
          </a:xfrm>
          <a:prstGeom prst="rect">
            <a:avLst/>
          </a:prstGeom>
          <a:solidFill>
            <a:srgbClr val="8D6849"/>
          </a:solidFill>
          <a:ln w="2540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562600" y="4648200"/>
            <a:ext cx="457200" cy="685800"/>
          </a:xfrm>
          <a:prstGeom prst="rect">
            <a:avLst/>
          </a:prstGeom>
          <a:solidFill>
            <a:srgbClr val="8D6849"/>
          </a:solidFill>
          <a:ln w="19050" cmpd="sng">
            <a:solidFill>
              <a:srgbClr val="663300"/>
            </a:solidFill>
            <a:prstDash val="solid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172200" y="4648200"/>
            <a:ext cx="457200" cy="685800"/>
          </a:xfrm>
          <a:prstGeom prst="rect">
            <a:avLst/>
          </a:prstGeom>
          <a:solidFill>
            <a:srgbClr val="8D6849"/>
          </a:solidFill>
          <a:ln w="19050" cmpd="sng">
            <a:solidFill>
              <a:srgbClr val="663300"/>
            </a:solidFill>
            <a:prstDash val="solid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5562600" y="5638800"/>
            <a:ext cx="457200" cy="762000"/>
          </a:xfrm>
          <a:prstGeom prst="rect">
            <a:avLst/>
          </a:prstGeom>
          <a:solidFill>
            <a:srgbClr val="8D6849"/>
          </a:solidFill>
          <a:ln w="19050" cmpd="sng">
            <a:solidFill>
              <a:srgbClr val="663300"/>
            </a:solidFill>
            <a:prstDash val="solid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6172200" y="5638800"/>
            <a:ext cx="457200" cy="762000"/>
          </a:xfrm>
          <a:prstGeom prst="rect">
            <a:avLst/>
          </a:prstGeom>
          <a:solidFill>
            <a:srgbClr val="8D6849"/>
          </a:solidFill>
          <a:ln w="19050" cmpd="sng">
            <a:solidFill>
              <a:srgbClr val="663300"/>
            </a:solidFill>
            <a:prstDash val="solid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6553200" y="5410200"/>
            <a:ext cx="152400" cy="152400"/>
          </a:xfrm>
          <a:prstGeom prst="ellipse">
            <a:avLst/>
          </a:prstGeom>
          <a:gradFill flip="none" rotWithShape="1">
            <a:gsLst>
              <a:gs pos="0">
                <a:srgbClr val="FEFEE2"/>
              </a:gs>
              <a:gs pos="55000">
                <a:srgbClr val="FFFF00"/>
              </a:gs>
              <a:gs pos="76000">
                <a:srgbClr val="CDAB19"/>
              </a:gs>
            </a:gsLst>
            <a:lin ang="6600000" scaled="0"/>
            <a:tileRect/>
          </a:gradFill>
          <a:ln cmpd="sng">
            <a:solidFill>
              <a:srgbClr val="FEFEE2"/>
            </a:solidFill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7543800" y="4495800"/>
            <a:ext cx="1371600" cy="2057400"/>
          </a:xfrm>
          <a:prstGeom prst="rect">
            <a:avLst/>
          </a:prstGeom>
          <a:solidFill>
            <a:srgbClr val="8D6849"/>
          </a:solidFill>
          <a:ln w="2540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7696200" y="4648200"/>
            <a:ext cx="457200" cy="685800"/>
          </a:xfrm>
          <a:prstGeom prst="rect">
            <a:avLst/>
          </a:prstGeom>
          <a:solidFill>
            <a:srgbClr val="8D6849"/>
          </a:solidFill>
          <a:ln w="19050" cmpd="sng">
            <a:solidFill>
              <a:srgbClr val="663300"/>
            </a:solidFill>
            <a:prstDash val="solid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8305800" y="4648200"/>
            <a:ext cx="457200" cy="685800"/>
          </a:xfrm>
          <a:prstGeom prst="rect">
            <a:avLst/>
          </a:prstGeom>
          <a:solidFill>
            <a:srgbClr val="8D6849"/>
          </a:solidFill>
          <a:ln w="19050" cmpd="sng">
            <a:solidFill>
              <a:srgbClr val="663300"/>
            </a:solidFill>
            <a:prstDash val="solid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696200" y="5638800"/>
            <a:ext cx="457200" cy="762000"/>
          </a:xfrm>
          <a:prstGeom prst="rect">
            <a:avLst/>
          </a:prstGeom>
          <a:solidFill>
            <a:srgbClr val="8D6849"/>
          </a:solidFill>
          <a:ln w="19050" cmpd="sng">
            <a:solidFill>
              <a:srgbClr val="663300"/>
            </a:solidFill>
            <a:prstDash val="solid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8305800" y="5638800"/>
            <a:ext cx="457200" cy="762000"/>
          </a:xfrm>
          <a:prstGeom prst="rect">
            <a:avLst/>
          </a:prstGeom>
          <a:solidFill>
            <a:srgbClr val="8D6849"/>
          </a:solidFill>
          <a:ln w="19050" cmpd="sng">
            <a:solidFill>
              <a:srgbClr val="663300"/>
            </a:solidFill>
            <a:prstDash val="solid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8686800" y="5410200"/>
            <a:ext cx="152400" cy="152400"/>
          </a:xfrm>
          <a:prstGeom prst="ellipse">
            <a:avLst/>
          </a:prstGeom>
          <a:gradFill flip="none" rotWithShape="1">
            <a:gsLst>
              <a:gs pos="0">
                <a:srgbClr val="FEFEE2"/>
              </a:gs>
              <a:gs pos="55000">
                <a:srgbClr val="FFFF00"/>
              </a:gs>
              <a:gs pos="76000">
                <a:srgbClr val="CDAB19"/>
              </a:gs>
            </a:gsLst>
            <a:lin ang="6600000" scaled="0"/>
            <a:tileRect/>
          </a:gradFill>
          <a:ln cmpd="sng">
            <a:solidFill>
              <a:srgbClr val="FEFEE2"/>
            </a:solidFill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3657600" y="4648200"/>
            <a:ext cx="609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>
                <a:solidFill>
                  <a:schemeClr val="accent1"/>
                </a:solidFill>
                <a:effectLst>
                  <a:glow rad="101600">
                    <a:schemeClr val="bg2">
                      <a:alpha val="60000"/>
                    </a:schemeClr>
                  </a:glow>
                </a:effectLst>
              </a:rPr>
              <a:t>?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791200" y="4648200"/>
            <a:ext cx="609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>
                <a:solidFill>
                  <a:schemeClr val="accent1"/>
                </a:solidFill>
                <a:effectLst>
                  <a:glow rad="101600">
                    <a:schemeClr val="bg2">
                      <a:alpha val="60000"/>
                    </a:schemeClr>
                  </a:glow>
                </a:effectLst>
              </a:rPr>
              <a:t>?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924800" y="4648200"/>
            <a:ext cx="609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>
                <a:solidFill>
                  <a:schemeClr val="accent1"/>
                </a:solidFill>
                <a:effectLst>
                  <a:glow rad="101600">
                    <a:schemeClr val="bg2">
                      <a:alpha val="60000"/>
                    </a:schemeClr>
                  </a:glow>
                </a:effectLst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317268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Counting the elements in a list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As a computer scientist, you have almost certainly figured this out</a:t>
                </a:r>
              </a:p>
              <a:p>
                <a:r>
                  <a:rPr lang="en-US" dirty="0"/>
                  <a:t>But, to formalize it, if you have a list numbered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dirty="0"/>
                  <a:t> through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, with no elements missing, the total number of elements are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–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+1</m:t>
                    </m:r>
                  </m:oMath>
                </a14:m>
                <a:endParaRPr lang="en-US" dirty="0"/>
              </a:p>
              <a:p>
                <a:r>
                  <a:rPr lang="en-US" dirty="0"/>
                  <a:t>For example, there are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50</m:t>
                    </m:r>
                  </m:oMath>
                </a14:m>
                <a:r>
                  <a:rPr lang="en-US" dirty="0"/>
                  <a:t> elements in an array indexed from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dirty="0"/>
                  <a:t> to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49</m:t>
                    </m:r>
                  </m:oMath>
                </a14:m>
                <a:endParaRPr lang="en-US" dirty="0"/>
              </a:p>
              <a:p>
                <a:r>
                  <a:rPr lang="en-US" dirty="0"/>
                  <a:t>Likewise, there are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39</m:t>
                    </m:r>
                  </m:oMath>
                </a14:m>
                <a:r>
                  <a:rPr lang="en-US" dirty="0"/>
                  <a:t> elements in a list numbered from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67</m:t>
                    </m:r>
                  </m:oMath>
                </a14:m>
                <a:r>
                  <a:rPr lang="en-US" dirty="0"/>
                  <a:t> to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105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659" r="-17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53559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7F4258-C8E0-4007-979B-E695FD357E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Ticket Out the Door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14C4DC-77F3-4DC8-A66B-D2E2A5E90D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6736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Upcoming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Multiplication rule</a:t>
            </a:r>
          </a:p>
          <a:p>
            <a:r>
              <a:rPr lang="en-US" dirty="0"/>
              <a:t>Addition rule</a:t>
            </a:r>
          </a:p>
          <a:p>
            <a:r>
              <a:rPr lang="en-US" dirty="0"/>
              <a:t>Pigeonhole principle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 2</a:t>
            </a:r>
          </a:p>
          <a:p>
            <a:r>
              <a:rPr lang="en-US" dirty="0"/>
              <a:t>Before that:</a:t>
            </a:r>
          </a:p>
          <a:p>
            <a:pPr lvl="1"/>
            <a:r>
              <a:rPr lang="en-US" dirty="0"/>
              <a:t>Equivalence relations</a:t>
            </a:r>
          </a:p>
          <a:p>
            <a:pPr lvl="1"/>
            <a:r>
              <a:rPr lang="en-US" dirty="0"/>
              <a:t>Partial order relations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Reminders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Start Assignment 4</a:t>
            </a:r>
          </a:p>
          <a:p>
            <a:r>
              <a:rPr lang="en-US" dirty="0"/>
              <a:t>Read 9.2</a:t>
            </a:r>
            <a:r>
              <a:rPr lang="en-US"/>
              <a:t>, 9.3, and 9.4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4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2014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Logical </a:t>
            </a:r>
            <a:r>
              <a:rPr lang="en-US" dirty="0" err="1"/>
              <a:t>warmup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09600" y="1775192"/>
            <a:ext cx="10972800" cy="4625609"/>
          </a:xfrm>
        </p:spPr>
        <p:txBody>
          <a:bodyPr>
            <a:normAutofit/>
          </a:bodyPr>
          <a:lstStyle/>
          <a:p>
            <a:r>
              <a:rPr lang="en-US" dirty="0"/>
              <a:t>Each of 100 baskets contains some number (could be zero) of apples and some number (could also be zero) of bananas</a:t>
            </a:r>
          </a:p>
          <a:p>
            <a:r>
              <a:rPr lang="en-US" dirty="0"/>
              <a:t>Show that you can collect 51 of those baskets that together contain at least half the apples and at least half the bananas</a:t>
            </a:r>
          </a:p>
          <a:p>
            <a:r>
              <a:rPr lang="en-US" dirty="0"/>
              <a:t>It's actually possible to extend this to a third fruit and still use only 51 baskets (but the math is more confusing)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Partial Orders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036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Antisymmetry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US" dirty="0"/>
                  <a:t> be a relation on a set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US" dirty="0"/>
                  <a:t> is </a:t>
                </a:r>
                <a:r>
                  <a:rPr lang="en-US" b="1" dirty="0" err="1"/>
                  <a:t>antisymmetric</a:t>
                </a:r>
                <a:r>
                  <a:rPr lang="en-US" dirty="0"/>
                  <a:t> </a:t>
                </a:r>
                <a:r>
                  <a:rPr lang="en-US" dirty="0" err="1"/>
                  <a:t>iff</a:t>
                </a:r>
                <a:r>
                  <a:rPr lang="en-US" dirty="0"/>
                  <a:t> for all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dirty="0"/>
                  <a:t> in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, if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dirty="0"/>
                  <a:t>, then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=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endParaRPr lang="en-US" i="1" dirty="0"/>
              </a:p>
              <a:p>
                <a:r>
                  <a:rPr lang="en-US" dirty="0"/>
                  <a:t>That is, if two different elements are related to each other, then the relation is </a:t>
                </a:r>
                <a:r>
                  <a:rPr lang="en-US" b="1" dirty="0"/>
                  <a:t>not</a:t>
                </a:r>
                <a:r>
                  <a:rPr lang="en-US" dirty="0"/>
                  <a:t> </a:t>
                </a:r>
                <a:r>
                  <a:rPr lang="en-US" dirty="0" err="1"/>
                  <a:t>antisymmetric</a:t>
                </a:r>
                <a:endParaRPr lang="en-US" dirty="0"/>
              </a:p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US" dirty="0"/>
                  <a:t> be the "divides" relation on the set of all positive integers</a:t>
                </a:r>
              </a:p>
              <a:p>
                <a:r>
                  <a:rPr lang="en-US" dirty="0"/>
                  <a:t>Is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antisymmetric</a:t>
                </a:r>
                <a:r>
                  <a:rPr lang="en-US" dirty="0"/>
                  <a:t>?</a:t>
                </a:r>
              </a:p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dirty="0"/>
                  <a:t> be the "divides" relation on the set of all integers</a:t>
                </a:r>
              </a:p>
              <a:p>
                <a:r>
                  <a:rPr lang="en-US" dirty="0"/>
                  <a:t>Is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antisymmetric</a:t>
                </a:r>
                <a:r>
                  <a:rPr lang="en-US" dirty="0"/>
                  <a:t>?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1581" b="-23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41691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Partial orders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A relation that is reflexive, antisymmetric, and transitive is called a </a:t>
            </a:r>
            <a:r>
              <a:rPr lang="en-US" b="1" dirty="0"/>
              <a:t>partial order</a:t>
            </a:r>
          </a:p>
          <a:p>
            <a:r>
              <a:rPr lang="en-US" dirty="0"/>
              <a:t>The subset relation is a partial order</a:t>
            </a:r>
          </a:p>
          <a:p>
            <a:pPr lvl="1"/>
            <a:r>
              <a:rPr lang="en-US" dirty="0"/>
              <a:t>Show it's reflexive</a:t>
            </a:r>
          </a:p>
          <a:p>
            <a:pPr lvl="1"/>
            <a:r>
              <a:rPr lang="en-US" dirty="0"/>
              <a:t>Show it's </a:t>
            </a:r>
            <a:r>
              <a:rPr lang="en-US" dirty="0" err="1"/>
              <a:t>antisymmetric</a:t>
            </a:r>
            <a:endParaRPr lang="en-US" dirty="0"/>
          </a:p>
          <a:p>
            <a:pPr lvl="1"/>
            <a:r>
              <a:rPr lang="en-US" dirty="0"/>
              <a:t>Show it's transitive</a:t>
            </a:r>
          </a:p>
          <a:p>
            <a:r>
              <a:rPr lang="en-US" dirty="0"/>
              <a:t>The less than or equal to relation is a partial order</a:t>
            </a:r>
          </a:p>
          <a:p>
            <a:pPr lvl="1"/>
            <a:r>
              <a:rPr lang="en-US" dirty="0"/>
              <a:t>Show it's reflexive</a:t>
            </a:r>
          </a:p>
          <a:p>
            <a:pPr lvl="1"/>
            <a:r>
              <a:rPr lang="en-US" dirty="0"/>
              <a:t>Show it's </a:t>
            </a:r>
            <a:r>
              <a:rPr lang="en-US" dirty="0" err="1"/>
              <a:t>antisymmetric</a:t>
            </a:r>
            <a:endParaRPr lang="en-US" dirty="0"/>
          </a:p>
          <a:p>
            <a:pPr lvl="1"/>
            <a:r>
              <a:rPr lang="en-US" dirty="0"/>
              <a:t>Show it's transitive</a:t>
            </a:r>
          </a:p>
          <a:p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8664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Hasse</a:t>
            </a:r>
            <a:r>
              <a:rPr lang="en-US" dirty="0"/>
              <a:t> Diagrams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Let set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= {1, 2, 3, 9, 18}</m:t>
                    </m:r>
                  </m:oMath>
                </a14:m>
                <a:endParaRPr lang="en-US" dirty="0"/>
              </a:p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US" dirty="0"/>
                  <a:t> be the "divides" relation on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endParaRPr lang="en-US" dirty="0"/>
              </a:p>
              <a:p>
                <a:r>
                  <a:rPr lang="en-US" dirty="0"/>
                  <a:t>Draw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 as a set of points and connect each pair of points with arrows if they are related with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endParaRPr lang="en-US" i="1" dirty="0"/>
              </a:p>
              <a:p>
                <a:r>
                  <a:rPr lang="en-US" dirty="0"/>
                  <a:t>Now, delete all loops and transitive arrows</a:t>
                </a:r>
              </a:p>
              <a:p>
                <a:r>
                  <a:rPr lang="en-US" dirty="0"/>
                  <a:t>This is a </a:t>
                </a:r>
                <a:r>
                  <a:rPr lang="en-US" b="1" dirty="0" err="1"/>
                  <a:t>Hasse</a:t>
                </a:r>
                <a:r>
                  <a:rPr lang="en-US" b="1" dirty="0"/>
                  <a:t> Diagram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527" r="-6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64135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6401</TotalTime>
  <Words>798</Words>
  <Application>Microsoft Office PowerPoint</Application>
  <PresentationFormat>Widescreen</PresentationFormat>
  <Paragraphs>94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9" baseType="lpstr">
      <vt:lpstr>Arial</vt:lpstr>
      <vt:lpstr>Calibri</vt:lpstr>
      <vt:lpstr>Cambria Math</vt:lpstr>
      <vt:lpstr>Corbel</vt:lpstr>
      <vt:lpstr>Symbol</vt:lpstr>
      <vt:lpstr>Wingdings</vt:lpstr>
      <vt:lpstr>Wingdings 2</vt:lpstr>
      <vt:lpstr>Wingdings 3</vt:lpstr>
      <vt:lpstr>Module</vt:lpstr>
      <vt:lpstr>COMP 2230</vt:lpstr>
      <vt:lpstr>Last time</vt:lpstr>
      <vt:lpstr>Questions?</vt:lpstr>
      <vt:lpstr>Assignment 4</vt:lpstr>
      <vt:lpstr>Logical warmup</vt:lpstr>
      <vt:lpstr>Partial Orders</vt:lpstr>
      <vt:lpstr>Antisymmetry</vt:lpstr>
      <vt:lpstr>Partial orders</vt:lpstr>
      <vt:lpstr>Hasse Diagrams</vt:lpstr>
      <vt:lpstr>Total orders</vt:lpstr>
      <vt:lpstr>Probability</vt:lpstr>
      <vt:lpstr>Definitions</vt:lpstr>
      <vt:lpstr>Card examples</vt:lpstr>
      <vt:lpstr>Dice example</vt:lpstr>
      <vt:lpstr>Monty Hall</vt:lpstr>
      <vt:lpstr>Counting the elements in a list</vt:lpstr>
      <vt:lpstr>Ticket Out the Door</vt:lpstr>
      <vt:lpstr>Upcoming</vt:lpstr>
      <vt:lpstr>Next time…</vt:lpstr>
      <vt:lpstr>Reminders</vt:lpstr>
    </vt:vector>
  </TitlesOfParts>
  <Company>Elizabethtown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CS121</dc:title>
  <dc:creator>your username</dc:creator>
  <cp:lastModifiedBy>Wittman, Barry</cp:lastModifiedBy>
  <cp:revision>397</cp:revision>
  <dcterms:created xsi:type="dcterms:W3CDTF">2009-08-24T20:26:10Z</dcterms:created>
  <dcterms:modified xsi:type="dcterms:W3CDTF">2026-02-25T18:20:21Z</dcterms:modified>
</cp:coreProperties>
</file>